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Default Extension="wmf" ContentType="image/x-wmf"/>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84" r:id="rId1"/>
  </p:sldMasterIdLst>
  <p:sldIdLst>
    <p:sldId id="256" r:id="rId2"/>
    <p:sldId id="262" r:id="rId3"/>
    <p:sldId id="257" r:id="rId4"/>
    <p:sldId id="259" r:id="rId5"/>
    <p:sldId id="258" r:id="rId6"/>
    <p:sldId id="260" r:id="rId7"/>
    <p:sldId id="261"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98" d="100"/>
          <a:sy n="98" d="100"/>
        </p:scale>
        <p:origin x="-62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037AF88-7E70-47D6-831F-0D388B519347}" type="datetimeFigureOut">
              <a:rPr lang="en-US" smtClean="0"/>
              <a:pPr/>
              <a:t>11/22/13</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5ED332C-08D7-41AD-B41F-51F5AEA72D4F}"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37AF88-7E70-47D6-831F-0D388B519347}" type="datetimeFigureOut">
              <a:rPr lang="en-US" smtClean="0"/>
              <a:pPr/>
              <a:t>11/22/13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ED332C-08D7-41AD-B41F-51F5AEA72D4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B5ED332C-08D7-41AD-B41F-51F5AEA72D4F}"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37AF88-7E70-47D6-831F-0D388B519347}" type="datetimeFigureOut">
              <a:rPr lang="en-US" smtClean="0"/>
              <a:pPr/>
              <a:t>11/22/13</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037AF88-7E70-47D6-831F-0D388B519347}" type="datetimeFigureOut">
              <a:rPr lang="en-US" smtClean="0"/>
              <a:pPr/>
              <a:t>11/22/13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B5ED332C-08D7-41AD-B41F-51F5AEA72D4F}"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1037AF88-7E70-47D6-831F-0D388B519347}" type="datetimeFigureOut">
              <a:rPr lang="en-US" smtClean="0"/>
              <a:pPr/>
              <a:t>11/22/13</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5ED332C-08D7-41AD-B41F-51F5AEA72D4F}"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037AF88-7E70-47D6-831F-0D388B519347}" type="datetimeFigureOut">
              <a:rPr lang="en-US" smtClean="0"/>
              <a:pPr/>
              <a:t>11/22/13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ED332C-08D7-41AD-B41F-51F5AEA72D4F}"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037AF88-7E70-47D6-831F-0D388B519347}" type="datetimeFigureOut">
              <a:rPr lang="en-US" smtClean="0"/>
              <a:pPr/>
              <a:t>11/22/13</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5ED332C-08D7-41AD-B41F-51F5AEA72D4F}"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037AF88-7E70-47D6-831F-0D388B519347}" type="datetimeFigureOut">
              <a:rPr lang="en-US" smtClean="0"/>
              <a:pPr/>
              <a:t>11/22/13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B5ED332C-08D7-41AD-B41F-51F5AEA72D4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037AF88-7E70-47D6-831F-0D388B519347}" type="datetimeFigureOut">
              <a:rPr lang="en-US" smtClean="0"/>
              <a:pPr/>
              <a:t>11/22/13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5ED332C-08D7-41AD-B41F-51F5AEA72D4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5ED332C-08D7-41AD-B41F-51F5AEA72D4F}"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037AF88-7E70-47D6-831F-0D388B519347}" type="datetimeFigureOut">
              <a:rPr lang="en-US" smtClean="0"/>
              <a:pPr/>
              <a:t>11/22/13</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B5ED332C-08D7-41AD-B41F-51F5AEA72D4F}"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037AF88-7E70-47D6-831F-0D388B519347}" type="datetimeFigureOut">
              <a:rPr lang="en-US" smtClean="0"/>
              <a:pPr/>
              <a:t>11/22/13</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037AF88-7E70-47D6-831F-0D388B519347}" type="datetimeFigureOut">
              <a:rPr lang="en-US" smtClean="0"/>
              <a:pPr/>
              <a:t>11/22/13</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5ED332C-08D7-41AD-B41F-51F5AEA72D4F}"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eg"/></Relationships>
</file>

<file path=ppt/slides/_rels/slide11.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8.jpeg"/><Relationship Id="rId1" Type="http://schemas.openxmlformats.org/officeDocument/2006/relationships/slideLayout" Target="../slideLayouts/slideLayout2.xml"/><Relationship Id="rId2" Type="http://schemas.openxmlformats.org/officeDocument/2006/relationships/hyperlink" Target="http://audio1.spanishdict.com/audio?lang=es&amp;voice=Ximena&amp;speed=25&amp;text=es%20de%20un%20antiguo%20volc%C3%A1n%20que%20hizo%20erupci%C3%B3n"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audio1.spanishdict.com/audio?lang=es&amp;voice=Ximena&amp;speed=25&amp;text=montar%20en%20bici%20bajo%20el%20agua" TargetMode="External"/><Relationship Id="rId4" Type="http://schemas.openxmlformats.org/officeDocument/2006/relationships/image" Target="../media/image29.jpeg"/><Relationship Id="rId1" Type="http://schemas.openxmlformats.org/officeDocument/2006/relationships/slideLayout" Target="../slideLayouts/slideLayout2.xml"/><Relationship Id="rId2" Type="http://schemas.openxmlformats.org/officeDocument/2006/relationships/hyperlink" Target="http://audio1.spanishdict.com/audio?lang=es&amp;voice=Ximena&amp;speed=25&amp;text=Los%20peces%20bajo%20el%20agua%20son%20los%20peces%20m%C3%A1s%20famosos%20en%20el%20mundo"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wmf"/><Relationship Id="rId4" Type="http://schemas.openxmlformats.org/officeDocument/2006/relationships/image" Target="../media/image7.png"/><Relationship Id="rId5" Type="http://schemas.openxmlformats.org/officeDocument/2006/relationships/image" Target="../media/image8.wmf"/><Relationship Id="rId6" Type="http://schemas.openxmlformats.org/officeDocument/2006/relationships/image" Target="../media/image9.wmf"/><Relationship Id="rId7" Type="http://schemas.openxmlformats.org/officeDocument/2006/relationships/image" Target="../media/image10.wmf"/><Relationship Id="rId8" Type="http://schemas.openxmlformats.org/officeDocument/2006/relationships/image" Target="../media/image11.wmf"/><Relationship Id="rId9" Type="http://schemas.openxmlformats.org/officeDocument/2006/relationships/image" Target="../media/image12.wmf"/><Relationship Id="rId1" Type="http://schemas.openxmlformats.org/officeDocument/2006/relationships/slideLayout" Target="../slideLayouts/slideLayout2.xml"/><Relationship Id="rId2" Type="http://schemas.openxmlformats.org/officeDocument/2006/relationships/image" Target="../media/image5.wmf"/></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audio1.spanishdict.com/audio?lang=es&amp;voice=Ximena&amp;speed=25&amp;text=El%20caf%C3%A9%20es" TargetMode="External"/><Relationship Id="rId3" Type="http://schemas.openxmlformats.org/officeDocument/2006/relationships/image" Target="../media/image16.jpeg"/></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19.jpeg"/><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audio1.spanishdict.com/audio?lang=es&amp;voice=Ximena&amp;speed=25&amp;text=Turistas%20van%20sus%20sovienrs%20y%20protector%20solar" TargetMode="External"/><Relationship Id="rId3" Type="http://schemas.openxmlformats.org/officeDocument/2006/relationships/image" Target="../media/image2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 Id="rId3" Type="http://schemas.openxmlformats.org/officeDocument/2006/relationships/image" Target="../media/image23.jpeg"/></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25.jpeg"/><Relationship Id="rId1" Type="http://schemas.openxmlformats.org/officeDocument/2006/relationships/slideLayout" Target="../slideLayouts/slideLayout2.xml"/><Relationship Id="rId2" Type="http://schemas.openxmlformats.org/officeDocument/2006/relationships/hyperlink" Target="http://audio1.spanishdict.com/audio?lang=es&amp;voice=Ximena&amp;speed=25&amp;text=la%20zona%20de%20relax%20m%C3%A1s%20famosa%20del%20mundo"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5362" name="Picture 2" descr="Bora Bora Wallpaper Beach Wallpapers"/>
          <p:cNvPicPr>
            <a:picLocks noChangeAspect="1" noChangeArrowheads="1"/>
          </p:cNvPicPr>
          <p:nvPr/>
        </p:nvPicPr>
        <p:blipFill>
          <a:blip r:embed="rId2" cstate="print"/>
          <a:srcRect/>
          <a:stretch>
            <a:fillRect/>
          </a:stretch>
        </p:blipFill>
        <p:spPr bwMode="auto">
          <a:xfrm>
            <a:off x="5866791" y="3710372"/>
            <a:ext cx="2753110" cy="2322265"/>
          </a:xfrm>
          <a:prstGeom prst="rect">
            <a:avLst/>
          </a:prstGeom>
          <a:noFill/>
        </p:spPr>
      </p:pic>
      <p:sp>
        <p:nvSpPr>
          <p:cNvPr id="3" name="Subtitle 2"/>
          <p:cNvSpPr>
            <a:spLocks noGrp="1"/>
          </p:cNvSpPr>
          <p:nvPr>
            <p:ph type="subTitle" idx="1"/>
          </p:nvPr>
        </p:nvSpPr>
        <p:spPr/>
        <p:txBody>
          <a:bodyPr/>
          <a:lstStyle/>
          <a:p>
            <a:r>
              <a:rPr lang="en-US" dirty="0" smtClean="0"/>
              <a:t>By: Angie Yousry and Michelle Correa</a:t>
            </a:r>
            <a:endParaRPr lang="en-US" dirty="0"/>
          </a:p>
        </p:txBody>
      </p:sp>
      <p:sp>
        <p:nvSpPr>
          <p:cNvPr id="2" name="Title 1"/>
          <p:cNvSpPr>
            <a:spLocks noGrp="1"/>
          </p:cNvSpPr>
          <p:nvPr>
            <p:ph type="ctrTitle"/>
          </p:nvPr>
        </p:nvSpPr>
        <p:spPr>
          <a:xfrm>
            <a:off x="685800" y="1066800"/>
            <a:ext cx="7772400" cy="990600"/>
          </a:xfrm>
        </p:spPr>
        <p:txBody>
          <a:bodyPr>
            <a:normAutofit/>
          </a:bodyPr>
          <a:lstStyle/>
          <a:p>
            <a:r>
              <a:rPr lang="en-US" b="1" dirty="0" smtClean="0"/>
              <a:t>¡ </a:t>
            </a:r>
            <a:r>
              <a:rPr lang="en-US" b="1" dirty="0" err="1" smtClean="0"/>
              <a:t>Bienvenido</a:t>
            </a:r>
            <a:r>
              <a:rPr lang="en-US" b="1" dirty="0" smtClean="0"/>
              <a:t> a Bora Bora!</a:t>
            </a:r>
            <a:endParaRPr lang="en-US" b="1" dirty="0"/>
          </a:p>
        </p:txBody>
      </p:sp>
      <p:pic>
        <p:nvPicPr>
          <p:cNvPr id="15364" name="Picture 4" descr="Bora Bora Beach Bungalows"/>
          <p:cNvPicPr>
            <a:picLocks noChangeAspect="1" noChangeArrowheads="1"/>
          </p:cNvPicPr>
          <p:nvPr/>
        </p:nvPicPr>
        <p:blipFill>
          <a:blip r:embed="rId3" cstate="print"/>
          <a:srcRect/>
          <a:stretch>
            <a:fillRect/>
          </a:stretch>
        </p:blipFill>
        <p:spPr bwMode="auto">
          <a:xfrm>
            <a:off x="398781" y="3759579"/>
            <a:ext cx="2844525" cy="227220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Debajo</a:t>
            </a:r>
            <a:r>
              <a:rPr lang="en-US" b="1" dirty="0" smtClean="0"/>
              <a:t> del </a:t>
            </a:r>
            <a:r>
              <a:rPr lang="en-US" b="1" dirty="0" err="1" smtClean="0"/>
              <a:t>agua</a:t>
            </a:r>
            <a:r>
              <a:rPr lang="en-US" b="1" dirty="0" smtClean="0"/>
              <a:t> </a:t>
            </a:r>
            <a:r>
              <a:rPr lang="en-US" b="1" dirty="0" err="1" smtClean="0"/>
              <a:t>cuarto</a:t>
            </a:r>
            <a:r>
              <a:rPr lang="en-US" b="1" dirty="0" smtClean="0"/>
              <a:t>.</a:t>
            </a:r>
            <a:endParaRPr lang="en-US" b="1" dirty="0"/>
          </a:p>
        </p:txBody>
      </p:sp>
      <p:pic>
        <p:nvPicPr>
          <p:cNvPr id="4" name="Content Placeholder 3" descr="download (4).jpg"/>
          <p:cNvPicPr>
            <a:picLocks noGrp="1" noChangeAspect="1"/>
          </p:cNvPicPr>
          <p:nvPr>
            <p:ph sz="quarter" idx="1"/>
          </p:nvPr>
        </p:nvPicPr>
        <p:blipFill>
          <a:blip r:embed="rId2" cstate="print"/>
          <a:stretch>
            <a:fillRect/>
          </a:stretch>
        </p:blipFill>
        <p:spPr>
          <a:xfrm>
            <a:off x="762000" y="1524000"/>
            <a:ext cx="7772400" cy="4724400"/>
          </a:xfr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smtClean="0"/>
              <a:t>Sabado</a:t>
            </a:r>
            <a:r>
              <a:rPr lang="en-US" b="1" dirty="0" smtClean="0"/>
              <a:t> “Hike Mount </a:t>
            </a:r>
            <a:r>
              <a:rPr lang="en-US" b="1" dirty="0" err="1" smtClean="0"/>
              <a:t>Pahia</a:t>
            </a:r>
            <a:r>
              <a:rPr lang="en-US" b="1" dirty="0" smtClean="0"/>
              <a:t> and </a:t>
            </a:r>
            <a:r>
              <a:rPr lang="en-US" b="1" dirty="0" err="1" smtClean="0"/>
              <a:t>Otemanu</a:t>
            </a:r>
            <a:endParaRPr lang="en-US" b="1" dirty="0"/>
          </a:p>
        </p:txBody>
      </p:sp>
      <p:sp>
        <p:nvSpPr>
          <p:cNvPr id="3" name="Content Placeholder 2"/>
          <p:cNvSpPr>
            <a:spLocks noGrp="1"/>
          </p:cNvSpPr>
          <p:nvPr>
            <p:ph sz="quarter" idx="1"/>
          </p:nvPr>
        </p:nvSpPr>
        <p:spPr/>
        <p:txBody>
          <a:bodyPr/>
          <a:lstStyle/>
          <a:p>
            <a:pPr algn="ctr">
              <a:buNone/>
            </a:pPr>
            <a:r>
              <a:rPr lang="en-US" dirty="0" smtClean="0">
                <a:latin typeface="Bell MT" pitchFamily="18" charset="0"/>
              </a:rPr>
              <a:t>El </a:t>
            </a:r>
            <a:r>
              <a:rPr lang="en-US" dirty="0" err="1" smtClean="0">
                <a:latin typeface="Bell MT" pitchFamily="18" charset="0"/>
              </a:rPr>
              <a:t>sabado</a:t>
            </a:r>
            <a:r>
              <a:rPr lang="en-US" dirty="0" smtClean="0">
                <a:latin typeface="Bell MT" pitchFamily="18" charset="0"/>
              </a:rPr>
              <a:t> </a:t>
            </a:r>
            <a:r>
              <a:rPr lang="en-US" dirty="0" err="1" smtClean="0">
                <a:latin typeface="Bell MT" pitchFamily="18" charset="0"/>
              </a:rPr>
              <a:t>va</a:t>
            </a:r>
            <a:r>
              <a:rPr lang="en-US" dirty="0" smtClean="0">
                <a:latin typeface="Bell MT" pitchFamily="18" charset="0"/>
              </a:rPr>
              <a:t> a </a:t>
            </a:r>
            <a:r>
              <a:rPr lang="en-US" dirty="0" err="1" smtClean="0">
                <a:latin typeface="Bell MT" pitchFamily="18" charset="0"/>
              </a:rPr>
              <a:t>hacer</a:t>
            </a:r>
            <a:r>
              <a:rPr lang="en-US" dirty="0" smtClean="0">
                <a:latin typeface="Bell MT" pitchFamily="18" charset="0"/>
              </a:rPr>
              <a:t> </a:t>
            </a:r>
            <a:r>
              <a:rPr lang="en-US" dirty="0" err="1" smtClean="0">
                <a:latin typeface="Bell MT" pitchFamily="18" charset="0"/>
              </a:rPr>
              <a:t>caliente</a:t>
            </a:r>
            <a:r>
              <a:rPr lang="en-US" dirty="0" smtClean="0">
                <a:latin typeface="Bell MT" pitchFamily="18" charset="0"/>
              </a:rPr>
              <a:t>, </a:t>
            </a:r>
            <a:r>
              <a:rPr lang="en-US" dirty="0" err="1" smtClean="0">
                <a:latin typeface="Bell MT" pitchFamily="18" charset="0"/>
              </a:rPr>
              <a:t>entonces</a:t>
            </a:r>
            <a:r>
              <a:rPr lang="en-US" dirty="0" smtClean="0">
                <a:latin typeface="Bell MT" pitchFamily="18" charset="0"/>
              </a:rPr>
              <a:t> van a </a:t>
            </a:r>
            <a:r>
              <a:rPr lang="en-US" dirty="0" err="1" smtClean="0">
                <a:latin typeface="Bell MT" pitchFamily="18" charset="0"/>
              </a:rPr>
              <a:t>ir</a:t>
            </a:r>
            <a:r>
              <a:rPr lang="en-US" dirty="0" smtClean="0">
                <a:latin typeface="Bell MT" pitchFamily="18" charset="0"/>
              </a:rPr>
              <a:t> </a:t>
            </a:r>
            <a:r>
              <a:rPr lang="en-US" dirty="0" err="1" smtClean="0">
                <a:latin typeface="Bell MT" pitchFamily="18" charset="0"/>
              </a:rPr>
              <a:t>paseos</a:t>
            </a:r>
            <a:r>
              <a:rPr lang="en-US" dirty="0" smtClean="0">
                <a:latin typeface="Bell MT" pitchFamily="18" charset="0"/>
              </a:rPr>
              <a:t> </a:t>
            </a:r>
            <a:r>
              <a:rPr lang="en-US" dirty="0" err="1" smtClean="0">
                <a:latin typeface="Bell MT" pitchFamily="18" charset="0"/>
              </a:rPr>
              <a:t>por</a:t>
            </a:r>
            <a:r>
              <a:rPr lang="en-US" dirty="0" smtClean="0">
                <a:latin typeface="Bell MT" pitchFamily="18" charset="0"/>
              </a:rPr>
              <a:t> el </a:t>
            </a:r>
            <a:r>
              <a:rPr lang="en-US" dirty="0" err="1" smtClean="0">
                <a:latin typeface="Bell MT" pitchFamily="18" charset="0"/>
              </a:rPr>
              <a:t>monte</a:t>
            </a:r>
            <a:r>
              <a:rPr lang="en-US" dirty="0" smtClean="0">
                <a:latin typeface="Bell MT" pitchFamily="18" charset="0"/>
              </a:rPr>
              <a:t> </a:t>
            </a:r>
            <a:r>
              <a:rPr lang="en-US" dirty="0" err="1" smtClean="0">
                <a:latin typeface="Bell MT" pitchFamily="18" charset="0"/>
              </a:rPr>
              <a:t>Pahia</a:t>
            </a:r>
            <a:r>
              <a:rPr lang="en-US" dirty="0" smtClean="0">
                <a:latin typeface="Bell MT" pitchFamily="18" charset="0"/>
              </a:rPr>
              <a:t> y </a:t>
            </a:r>
            <a:r>
              <a:rPr lang="en-US" dirty="0" err="1" smtClean="0">
                <a:latin typeface="Bell MT" pitchFamily="18" charset="0"/>
              </a:rPr>
              <a:t>Otemanu</a:t>
            </a:r>
            <a:r>
              <a:rPr lang="en-US" dirty="0" smtClean="0">
                <a:latin typeface="Bell MT" pitchFamily="18" charset="0"/>
              </a:rPr>
              <a:t>. Montes </a:t>
            </a:r>
            <a:r>
              <a:rPr lang="en-US" dirty="0" err="1" smtClean="0">
                <a:latin typeface="Bell MT" pitchFamily="18" charset="0"/>
              </a:rPr>
              <a:t>Pahia</a:t>
            </a:r>
            <a:r>
              <a:rPr lang="en-US" dirty="0" smtClean="0">
                <a:latin typeface="Bell MT" pitchFamily="18" charset="0"/>
              </a:rPr>
              <a:t> y </a:t>
            </a:r>
            <a:r>
              <a:rPr lang="en-US" dirty="0" err="1" smtClean="0">
                <a:latin typeface="Bell MT" pitchFamily="18" charset="0"/>
              </a:rPr>
              <a:t>Otemanu</a:t>
            </a:r>
            <a:r>
              <a:rPr lang="en-US" dirty="0" smtClean="0">
                <a:latin typeface="Bell MT" pitchFamily="18" charset="0"/>
              </a:rPr>
              <a:t> </a:t>
            </a:r>
            <a:r>
              <a:rPr lang="en-US" dirty="0" err="1" smtClean="0">
                <a:latin typeface="Bell MT" pitchFamily="18" charset="0"/>
              </a:rPr>
              <a:t>es</a:t>
            </a:r>
            <a:r>
              <a:rPr lang="en-US" dirty="0" smtClean="0">
                <a:latin typeface="Bell MT" pitchFamily="18" charset="0"/>
              </a:rPr>
              <a:t> </a:t>
            </a:r>
            <a:r>
              <a:rPr lang="en-US" dirty="0" err="1" smtClean="0">
                <a:latin typeface="Bell MT" pitchFamily="18" charset="0"/>
              </a:rPr>
              <a:t>muy</a:t>
            </a:r>
            <a:r>
              <a:rPr lang="en-US" dirty="0" smtClean="0">
                <a:latin typeface="Bell MT" pitchFamily="18" charset="0"/>
              </a:rPr>
              <a:t> </a:t>
            </a:r>
            <a:r>
              <a:rPr lang="en-US" dirty="0" err="1" smtClean="0">
                <a:latin typeface="Bell MT" pitchFamily="18" charset="0"/>
              </a:rPr>
              <a:t>viejo</a:t>
            </a:r>
            <a:r>
              <a:rPr lang="en-US" dirty="0" smtClean="0">
                <a:latin typeface="Bell MT" pitchFamily="18" charset="0"/>
              </a:rPr>
              <a:t> </a:t>
            </a:r>
            <a:r>
              <a:rPr lang="en-US" dirty="0" err="1" smtClean="0">
                <a:latin typeface="Bell MT" pitchFamily="18" charset="0"/>
              </a:rPr>
              <a:t>porque</a:t>
            </a:r>
            <a:r>
              <a:rPr lang="en-US" dirty="0" smtClean="0">
                <a:latin typeface="Bell MT" pitchFamily="18" charset="0"/>
              </a:rPr>
              <a:t> </a:t>
            </a:r>
            <a:r>
              <a:rPr lang="es-ES" dirty="0" smtClean="0">
                <a:latin typeface="Bell MT" pitchFamily="18" charset="0"/>
              </a:rPr>
              <a:t>es de un antiguo volcán que hizo erupción</a:t>
            </a:r>
          </a:p>
          <a:p>
            <a:pPr>
              <a:buNone/>
            </a:pPr>
            <a:r>
              <a:rPr lang="es-ES" b="1" dirty="0" smtClean="0">
                <a:hlinkClick r:id="rId2"/>
              </a:rPr>
              <a:t/>
            </a:r>
            <a:br>
              <a:rPr lang="es-ES" b="1" dirty="0" smtClean="0">
                <a:hlinkClick r:id="rId2"/>
              </a:rPr>
            </a:br>
            <a:endParaRPr lang="en-US" dirty="0"/>
          </a:p>
        </p:txBody>
      </p:sp>
      <p:pic>
        <p:nvPicPr>
          <p:cNvPr id="4" name="Picture 3" descr="Mt_Pahia01.jpg"/>
          <p:cNvPicPr>
            <a:picLocks noChangeAspect="1"/>
          </p:cNvPicPr>
          <p:nvPr/>
        </p:nvPicPr>
        <p:blipFill>
          <a:blip r:embed="rId3" cstate="print"/>
          <a:stretch>
            <a:fillRect/>
          </a:stretch>
        </p:blipFill>
        <p:spPr>
          <a:xfrm>
            <a:off x="457200" y="3429000"/>
            <a:ext cx="3505200" cy="2590800"/>
          </a:xfrm>
          <a:prstGeom prst="rect">
            <a:avLst/>
          </a:prstGeom>
        </p:spPr>
      </p:pic>
      <p:pic>
        <p:nvPicPr>
          <p:cNvPr id="5" name="Picture 4" descr="mount-otemanu.jpg"/>
          <p:cNvPicPr>
            <a:picLocks noChangeAspect="1"/>
          </p:cNvPicPr>
          <p:nvPr/>
        </p:nvPicPr>
        <p:blipFill>
          <a:blip r:embed="rId4" cstate="print"/>
          <a:stretch>
            <a:fillRect/>
          </a:stretch>
        </p:blipFill>
        <p:spPr>
          <a:xfrm>
            <a:off x="4800600" y="3352800"/>
            <a:ext cx="3867150" cy="2666999"/>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Domingo “</a:t>
            </a:r>
            <a:r>
              <a:rPr lang="en-US" b="1" dirty="0" err="1" smtClean="0"/>
              <a:t>Aquabike</a:t>
            </a:r>
            <a:r>
              <a:rPr lang="en-US" b="1" dirty="0" smtClean="0"/>
              <a:t> Adventure”</a:t>
            </a:r>
            <a:endParaRPr lang="en-US" b="1" dirty="0"/>
          </a:p>
        </p:txBody>
      </p:sp>
      <p:sp>
        <p:nvSpPr>
          <p:cNvPr id="3" name="Content Placeholder 2"/>
          <p:cNvSpPr>
            <a:spLocks noGrp="1"/>
          </p:cNvSpPr>
          <p:nvPr>
            <p:ph sz="quarter" idx="1"/>
          </p:nvPr>
        </p:nvSpPr>
        <p:spPr/>
        <p:txBody>
          <a:bodyPr/>
          <a:lstStyle/>
          <a:p>
            <a:pPr algn="ctr">
              <a:buNone/>
            </a:pPr>
            <a:r>
              <a:rPr lang="en-US" dirty="0" smtClean="0">
                <a:latin typeface="Bell MT" pitchFamily="18" charset="0"/>
              </a:rPr>
              <a:t>El </a:t>
            </a:r>
            <a:r>
              <a:rPr lang="en-US" dirty="0" err="1" smtClean="0">
                <a:latin typeface="Bell MT" pitchFamily="18" charset="0"/>
              </a:rPr>
              <a:t>domingo</a:t>
            </a:r>
            <a:r>
              <a:rPr lang="en-US" dirty="0" smtClean="0">
                <a:latin typeface="Bell MT" pitchFamily="18" charset="0"/>
              </a:rPr>
              <a:t> </a:t>
            </a:r>
            <a:r>
              <a:rPr lang="en-US" dirty="0" err="1" smtClean="0">
                <a:latin typeface="Bell MT" pitchFamily="18" charset="0"/>
              </a:rPr>
              <a:t>va</a:t>
            </a:r>
            <a:r>
              <a:rPr lang="en-US" dirty="0" smtClean="0">
                <a:latin typeface="Bell MT" pitchFamily="18" charset="0"/>
              </a:rPr>
              <a:t> a </a:t>
            </a:r>
            <a:r>
              <a:rPr lang="en-US" dirty="0" err="1" smtClean="0">
                <a:latin typeface="Bell MT" pitchFamily="18" charset="0"/>
              </a:rPr>
              <a:t>hacer</a:t>
            </a:r>
            <a:r>
              <a:rPr lang="en-US" dirty="0" smtClean="0">
                <a:latin typeface="Bell MT" pitchFamily="18" charset="0"/>
              </a:rPr>
              <a:t> </a:t>
            </a:r>
            <a:r>
              <a:rPr lang="en-US" dirty="0" err="1" smtClean="0">
                <a:latin typeface="Bell MT" pitchFamily="18" charset="0"/>
              </a:rPr>
              <a:t>calor</a:t>
            </a:r>
            <a:r>
              <a:rPr lang="en-US" dirty="0" smtClean="0">
                <a:latin typeface="Bell MT" pitchFamily="18" charset="0"/>
              </a:rPr>
              <a:t>, </a:t>
            </a:r>
            <a:r>
              <a:rPr lang="en-US" dirty="0" err="1" smtClean="0">
                <a:latin typeface="Bell MT" pitchFamily="18" charset="0"/>
              </a:rPr>
              <a:t>entonces</a:t>
            </a:r>
            <a:r>
              <a:rPr lang="en-US" dirty="0" smtClean="0">
                <a:latin typeface="Bell MT" pitchFamily="18" charset="0"/>
              </a:rPr>
              <a:t> van a </a:t>
            </a:r>
            <a:r>
              <a:rPr lang="en-US" dirty="0" err="1" smtClean="0">
                <a:latin typeface="Bell MT" pitchFamily="18" charset="0"/>
              </a:rPr>
              <a:t>ir</a:t>
            </a:r>
            <a:r>
              <a:rPr lang="en-US" dirty="0" smtClean="0">
                <a:latin typeface="Bell MT" pitchFamily="18" charset="0"/>
              </a:rPr>
              <a:t> </a:t>
            </a:r>
            <a:r>
              <a:rPr lang="es-ES" dirty="0" smtClean="0">
                <a:latin typeface="Bell MT" pitchFamily="18" charset="0"/>
              </a:rPr>
              <a:t>montar en aqua bici</a:t>
            </a:r>
            <a:r>
              <a:rPr lang="es-ES" dirty="0" smtClean="0">
                <a:latin typeface="Bell MT" pitchFamily="18" charset="0"/>
              </a:rPr>
              <a:t> debajo del </a:t>
            </a:r>
            <a:r>
              <a:rPr lang="es-ES" dirty="0" smtClean="0">
                <a:latin typeface="Bell MT" pitchFamily="18" charset="0"/>
              </a:rPr>
              <a:t>agua. Los pescados bajo el agua son los pescados más famosos y bonito en el mundo.</a:t>
            </a:r>
          </a:p>
          <a:p>
            <a:pPr algn="ctr">
              <a:buNone/>
            </a:pPr>
            <a:endParaRPr lang="es-ES" dirty="0" smtClean="0">
              <a:latin typeface="Bell MT" pitchFamily="18" charset="0"/>
            </a:endParaRPr>
          </a:p>
          <a:p>
            <a:pPr>
              <a:buNone/>
            </a:pPr>
            <a:r>
              <a:rPr lang="es-ES" b="1" dirty="0" smtClean="0">
                <a:hlinkClick r:id="rId2"/>
              </a:rPr>
              <a:t/>
            </a:r>
            <a:br>
              <a:rPr lang="es-ES" b="1" dirty="0" smtClean="0">
                <a:hlinkClick r:id="rId2"/>
              </a:rPr>
            </a:br>
            <a:endParaRPr lang="es-ES" dirty="0" smtClean="0"/>
          </a:p>
          <a:p>
            <a:pPr>
              <a:buNone/>
            </a:pPr>
            <a:r>
              <a:rPr lang="es-ES" b="1" dirty="0" smtClean="0">
                <a:hlinkClick r:id="rId3"/>
              </a:rPr>
              <a:t/>
            </a:r>
            <a:br>
              <a:rPr lang="es-ES" b="1" dirty="0" smtClean="0">
                <a:hlinkClick r:id="rId3"/>
              </a:rPr>
            </a:br>
            <a:endParaRPr lang="en-US" dirty="0"/>
          </a:p>
        </p:txBody>
      </p:sp>
      <p:pic>
        <p:nvPicPr>
          <p:cNvPr id="6" name="Picture 5" descr="BOB_Aquabike_Gallery_1000x600_32096.jpg"/>
          <p:cNvPicPr>
            <a:picLocks noChangeAspect="1"/>
          </p:cNvPicPr>
          <p:nvPr/>
        </p:nvPicPr>
        <p:blipFill>
          <a:blip r:embed="rId4" cstate="print"/>
          <a:stretch>
            <a:fillRect/>
          </a:stretch>
        </p:blipFill>
        <p:spPr>
          <a:xfrm>
            <a:off x="457200" y="3429000"/>
            <a:ext cx="8229600" cy="28194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err="1" smtClean="0"/>
              <a:t>Traigan</a:t>
            </a:r>
            <a:r>
              <a:rPr lang="en-US" sz="4000" b="1" dirty="0" smtClean="0"/>
              <a:t>…</a:t>
            </a:r>
            <a:endParaRPr lang="en-US" sz="4000" b="1" dirty="0"/>
          </a:p>
        </p:txBody>
      </p:sp>
      <p:sp>
        <p:nvSpPr>
          <p:cNvPr id="3" name="Content Placeholder 2"/>
          <p:cNvSpPr>
            <a:spLocks noGrp="1"/>
          </p:cNvSpPr>
          <p:nvPr>
            <p:ph sz="quarter" idx="1"/>
          </p:nvPr>
        </p:nvSpPr>
        <p:spPr/>
        <p:txBody>
          <a:bodyPr/>
          <a:lstStyle/>
          <a:p>
            <a:pPr>
              <a:buFont typeface="Wingdings" pitchFamily="2" charset="2"/>
              <a:buChar char="Ø"/>
            </a:pPr>
            <a:r>
              <a:rPr lang="en-US" dirty="0" err="1" smtClean="0">
                <a:latin typeface="Bell MT" pitchFamily="18" charset="0"/>
              </a:rPr>
              <a:t>Traje</a:t>
            </a:r>
            <a:r>
              <a:rPr lang="en-US" dirty="0" smtClean="0">
                <a:latin typeface="Bell MT" pitchFamily="18" charset="0"/>
              </a:rPr>
              <a:t> de </a:t>
            </a:r>
            <a:r>
              <a:rPr lang="en-US" dirty="0" err="1" smtClean="0">
                <a:latin typeface="Bell MT" pitchFamily="18" charset="0"/>
              </a:rPr>
              <a:t>banos</a:t>
            </a:r>
            <a:endParaRPr lang="en-US" dirty="0" smtClean="0">
              <a:latin typeface="Bell MT" pitchFamily="18" charset="0"/>
            </a:endParaRPr>
          </a:p>
          <a:p>
            <a:pPr>
              <a:buFont typeface="Wingdings" pitchFamily="2" charset="2"/>
              <a:buChar char="Ø"/>
            </a:pPr>
            <a:r>
              <a:rPr lang="en-US" dirty="0" smtClean="0">
                <a:latin typeface="Bell MT" pitchFamily="18" charset="0"/>
              </a:rPr>
              <a:t>Protector </a:t>
            </a:r>
            <a:r>
              <a:rPr lang="en-US" dirty="0" err="1" smtClean="0">
                <a:latin typeface="Bell MT" pitchFamily="18" charset="0"/>
              </a:rPr>
              <a:t>soler</a:t>
            </a:r>
            <a:endParaRPr lang="en-US" dirty="0" smtClean="0">
              <a:latin typeface="Bell MT" pitchFamily="18" charset="0"/>
            </a:endParaRPr>
          </a:p>
          <a:p>
            <a:pPr>
              <a:buFont typeface="Wingdings" pitchFamily="2" charset="2"/>
              <a:buChar char="Ø"/>
            </a:pPr>
            <a:r>
              <a:rPr lang="en-US" dirty="0" smtClean="0">
                <a:latin typeface="Bell MT" pitchFamily="18" charset="0"/>
              </a:rPr>
              <a:t>Mucho </a:t>
            </a:r>
            <a:r>
              <a:rPr lang="en-US" dirty="0" err="1" smtClean="0">
                <a:latin typeface="Bell MT" pitchFamily="18" charset="0"/>
              </a:rPr>
              <a:t>dinero</a:t>
            </a:r>
            <a:r>
              <a:rPr lang="en-US" dirty="0" smtClean="0">
                <a:latin typeface="Bell MT" pitchFamily="18" charset="0"/>
              </a:rPr>
              <a:t> </a:t>
            </a:r>
          </a:p>
          <a:p>
            <a:pPr>
              <a:buFont typeface="Wingdings" pitchFamily="2" charset="2"/>
              <a:buChar char="Ø"/>
            </a:pPr>
            <a:r>
              <a:rPr lang="en-US" dirty="0" err="1" smtClean="0">
                <a:latin typeface="Bell MT" pitchFamily="18" charset="0"/>
              </a:rPr>
              <a:t>Toellas</a:t>
            </a:r>
            <a:endParaRPr lang="en-US" dirty="0" smtClean="0">
              <a:latin typeface="Bell MT" pitchFamily="18" charset="0"/>
            </a:endParaRPr>
          </a:p>
          <a:p>
            <a:pPr>
              <a:buFont typeface="Wingdings" pitchFamily="2" charset="2"/>
              <a:buChar char="Ø"/>
            </a:pPr>
            <a:r>
              <a:rPr lang="en-US" dirty="0" err="1" smtClean="0">
                <a:latin typeface="Bell MT" pitchFamily="18" charset="0"/>
              </a:rPr>
              <a:t>Pantuflas</a:t>
            </a:r>
            <a:endParaRPr lang="en-US" dirty="0" smtClean="0">
              <a:latin typeface="Bell MT" pitchFamily="18" charset="0"/>
            </a:endParaRPr>
          </a:p>
          <a:p>
            <a:pPr>
              <a:buFont typeface="Wingdings" pitchFamily="2" charset="2"/>
              <a:buChar char="Ø"/>
            </a:pPr>
            <a:r>
              <a:rPr lang="en-US" dirty="0" err="1" smtClean="0">
                <a:latin typeface="Bell MT" pitchFamily="18" charset="0"/>
              </a:rPr>
              <a:t>Chaqueta</a:t>
            </a:r>
            <a:endParaRPr lang="en-US" dirty="0" smtClean="0">
              <a:latin typeface="Bell MT" pitchFamily="18" charset="0"/>
            </a:endParaRPr>
          </a:p>
          <a:p>
            <a:pPr>
              <a:buFont typeface="Wingdings" pitchFamily="2" charset="2"/>
              <a:buChar char="Ø"/>
            </a:pPr>
            <a:r>
              <a:rPr lang="en-US" dirty="0" smtClean="0">
                <a:latin typeface="Bell MT" pitchFamily="18" charset="0"/>
              </a:rPr>
              <a:t>Los </a:t>
            </a:r>
            <a:r>
              <a:rPr lang="en-US" dirty="0" err="1" smtClean="0">
                <a:latin typeface="Bell MT" pitchFamily="18" charset="0"/>
              </a:rPr>
              <a:t>lentes</a:t>
            </a:r>
            <a:r>
              <a:rPr lang="en-US" dirty="0" smtClean="0">
                <a:latin typeface="Bell MT" pitchFamily="18" charset="0"/>
              </a:rPr>
              <a:t> </a:t>
            </a:r>
            <a:r>
              <a:rPr lang="en-US" dirty="0" smtClean="0">
                <a:latin typeface="Bell MT" pitchFamily="18" charset="0"/>
              </a:rPr>
              <a:t>del sol</a:t>
            </a:r>
          </a:p>
          <a:p>
            <a:pPr>
              <a:buFont typeface="Wingdings" pitchFamily="2" charset="2"/>
              <a:buChar char="Ø"/>
            </a:pPr>
            <a:r>
              <a:rPr lang="en-US" dirty="0" err="1" smtClean="0">
                <a:latin typeface="Bell MT" pitchFamily="18" charset="0"/>
              </a:rPr>
              <a:t>Panatlones</a:t>
            </a:r>
            <a:r>
              <a:rPr lang="en-US" dirty="0" smtClean="0">
                <a:latin typeface="Bell MT" pitchFamily="18" charset="0"/>
              </a:rPr>
              <a:t> </a:t>
            </a:r>
            <a:r>
              <a:rPr lang="en-US" dirty="0" err="1" smtClean="0">
                <a:latin typeface="Bell MT" pitchFamily="18" charset="0"/>
              </a:rPr>
              <a:t>Cortos</a:t>
            </a:r>
            <a:endParaRPr lang="en-US" dirty="0" smtClean="0"/>
          </a:p>
          <a:p>
            <a:pPr>
              <a:buFont typeface="Wingdings" pitchFamily="2" charset="2"/>
              <a:buChar char="Ø"/>
            </a:pPr>
            <a:r>
              <a:rPr lang="en-US" dirty="0" smtClean="0">
                <a:latin typeface="Bell MT" pitchFamily="18" charset="0"/>
              </a:rPr>
              <a:t>Las </a:t>
            </a:r>
            <a:r>
              <a:rPr lang="en-US" dirty="0" err="1" smtClean="0">
                <a:latin typeface="Bell MT" pitchFamily="18" charset="0"/>
              </a:rPr>
              <a:t>Gafas</a:t>
            </a:r>
            <a:endParaRPr lang="en-US" dirty="0" smtClean="0">
              <a:latin typeface="Bell MT" pitchFamily="18" charset="0"/>
            </a:endParaRPr>
          </a:p>
        </p:txBody>
      </p:sp>
      <p:pic>
        <p:nvPicPr>
          <p:cNvPr id="16386" name="Picture 2" descr="C:\Documents and Settings\Gamal Yousry\Local Settings\Temporary Internet Files\Content.IE5\BKBRH4E3\MC900286584[1].wmf"/>
          <p:cNvPicPr>
            <a:picLocks noChangeAspect="1" noChangeArrowheads="1"/>
          </p:cNvPicPr>
          <p:nvPr/>
        </p:nvPicPr>
        <p:blipFill>
          <a:blip r:embed="rId2" cstate="print"/>
          <a:srcRect/>
          <a:stretch>
            <a:fillRect/>
          </a:stretch>
        </p:blipFill>
        <p:spPr bwMode="auto">
          <a:xfrm>
            <a:off x="3200400" y="1600200"/>
            <a:ext cx="1810512" cy="1750162"/>
          </a:xfrm>
          <a:prstGeom prst="rect">
            <a:avLst/>
          </a:prstGeom>
          <a:noFill/>
        </p:spPr>
      </p:pic>
      <p:pic>
        <p:nvPicPr>
          <p:cNvPr id="16387" name="Picture 3" descr="C:\Documents and Settings\Gamal Yousry\Local Settings\Temporary Internet Files\Content.IE5\KCN4582O\MC900356453[1].wmf"/>
          <p:cNvPicPr>
            <a:picLocks noChangeAspect="1" noChangeArrowheads="1"/>
          </p:cNvPicPr>
          <p:nvPr/>
        </p:nvPicPr>
        <p:blipFill>
          <a:blip r:embed="rId3" cstate="print"/>
          <a:srcRect/>
          <a:stretch>
            <a:fillRect/>
          </a:stretch>
        </p:blipFill>
        <p:spPr bwMode="auto">
          <a:xfrm>
            <a:off x="5181600" y="2286000"/>
            <a:ext cx="1555394" cy="1815998"/>
          </a:xfrm>
          <a:prstGeom prst="rect">
            <a:avLst/>
          </a:prstGeom>
          <a:noFill/>
        </p:spPr>
      </p:pic>
      <p:pic>
        <p:nvPicPr>
          <p:cNvPr id="16388" name="Picture 4" descr="C:\Documents and Settings\Gamal Yousry\Local Settings\Temporary Internet Files\Content.IE5\KCN4582O\MC900431631[1].png"/>
          <p:cNvPicPr>
            <a:picLocks noChangeAspect="1" noChangeArrowheads="1"/>
          </p:cNvPicPr>
          <p:nvPr/>
        </p:nvPicPr>
        <p:blipFill>
          <a:blip r:embed="rId4" cstate="print"/>
          <a:srcRect/>
          <a:stretch>
            <a:fillRect/>
          </a:stretch>
        </p:blipFill>
        <p:spPr bwMode="auto">
          <a:xfrm>
            <a:off x="7010400" y="1905000"/>
            <a:ext cx="1714500" cy="1714500"/>
          </a:xfrm>
          <a:prstGeom prst="rect">
            <a:avLst/>
          </a:prstGeom>
          <a:noFill/>
        </p:spPr>
      </p:pic>
      <p:pic>
        <p:nvPicPr>
          <p:cNvPr id="16389" name="Picture 5" descr="C:\Documents and Settings\Gamal Yousry\Local Settings\Temporary Internet Files\Content.IE5\NYTOPXZ3\MC900412636[1].wmf"/>
          <p:cNvPicPr>
            <a:picLocks noChangeAspect="1" noChangeArrowheads="1"/>
          </p:cNvPicPr>
          <p:nvPr/>
        </p:nvPicPr>
        <p:blipFill>
          <a:blip r:embed="rId5" cstate="print"/>
          <a:srcRect/>
          <a:stretch>
            <a:fillRect/>
          </a:stretch>
        </p:blipFill>
        <p:spPr bwMode="auto">
          <a:xfrm>
            <a:off x="762000" y="152400"/>
            <a:ext cx="2170784" cy="1600200"/>
          </a:xfrm>
          <a:prstGeom prst="rect">
            <a:avLst/>
          </a:prstGeom>
          <a:noFill/>
        </p:spPr>
      </p:pic>
      <p:pic>
        <p:nvPicPr>
          <p:cNvPr id="16390" name="Picture 6" descr="C:\Documents and Settings\Gamal Yousry\Local Settings\Temporary Internet Files\Content.IE5\AK004KTT\MC900412552[1].wmf"/>
          <p:cNvPicPr>
            <a:picLocks noChangeAspect="1" noChangeArrowheads="1"/>
          </p:cNvPicPr>
          <p:nvPr/>
        </p:nvPicPr>
        <p:blipFill>
          <a:blip r:embed="rId6" cstate="print"/>
          <a:srcRect/>
          <a:stretch>
            <a:fillRect/>
          </a:stretch>
        </p:blipFill>
        <p:spPr bwMode="auto">
          <a:xfrm>
            <a:off x="6019800" y="381000"/>
            <a:ext cx="1628115" cy="1732466"/>
          </a:xfrm>
          <a:prstGeom prst="rect">
            <a:avLst/>
          </a:prstGeom>
          <a:noFill/>
        </p:spPr>
      </p:pic>
      <p:pic>
        <p:nvPicPr>
          <p:cNvPr id="16391" name="Picture 7" descr="C:\Documents and Settings\Gamal Yousry\Local Settings\Temporary Internet Files\Content.IE5\KCN4582O\MC900232951[1].wmf"/>
          <p:cNvPicPr>
            <a:picLocks noChangeAspect="1" noChangeArrowheads="1"/>
          </p:cNvPicPr>
          <p:nvPr/>
        </p:nvPicPr>
        <p:blipFill>
          <a:blip r:embed="rId7" cstate="print"/>
          <a:srcRect/>
          <a:stretch>
            <a:fillRect/>
          </a:stretch>
        </p:blipFill>
        <p:spPr bwMode="auto">
          <a:xfrm>
            <a:off x="6553200" y="3581400"/>
            <a:ext cx="2207537" cy="2172832"/>
          </a:xfrm>
          <a:prstGeom prst="rect">
            <a:avLst/>
          </a:prstGeom>
          <a:noFill/>
        </p:spPr>
      </p:pic>
      <p:pic>
        <p:nvPicPr>
          <p:cNvPr id="16393" name="Picture 9" descr="C:\Documents and Settings\Gamal Yousry\Local Settings\Temporary Internet Files\Content.IE5\NYTOPXZ3\MC900016031[1].wmf"/>
          <p:cNvPicPr>
            <a:picLocks noChangeAspect="1" noChangeArrowheads="1"/>
          </p:cNvPicPr>
          <p:nvPr/>
        </p:nvPicPr>
        <p:blipFill>
          <a:blip r:embed="rId8" cstate="print"/>
          <a:srcRect/>
          <a:stretch>
            <a:fillRect/>
          </a:stretch>
        </p:blipFill>
        <p:spPr bwMode="auto">
          <a:xfrm>
            <a:off x="3429000" y="3352800"/>
            <a:ext cx="1952244" cy="1986991"/>
          </a:xfrm>
          <a:prstGeom prst="rect">
            <a:avLst/>
          </a:prstGeom>
          <a:noFill/>
        </p:spPr>
      </p:pic>
      <p:pic>
        <p:nvPicPr>
          <p:cNvPr id="16394" name="Picture 10" descr="C:\Documents and Settings\Gamal Yousry\Local Settings\Temporary Internet Files\Content.IE5\NYTOPXZ3\MC900349979[1].wmf"/>
          <p:cNvPicPr>
            <a:picLocks noChangeAspect="1" noChangeArrowheads="1"/>
          </p:cNvPicPr>
          <p:nvPr/>
        </p:nvPicPr>
        <p:blipFill>
          <a:blip r:embed="rId9" cstate="print"/>
          <a:srcRect/>
          <a:stretch>
            <a:fillRect/>
          </a:stretch>
        </p:blipFill>
        <p:spPr bwMode="auto">
          <a:xfrm rot="19332186">
            <a:off x="4728763" y="4955595"/>
            <a:ext cx="1801640" cy="87969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err="1" smtClean="0"/>
              <a:t>Lunes</a:t>
            </a:r>
            <a:r>
              <a:rPr lang="en-US" sz="4000" b="1" dirty="0" smtClean="0"/>
              <a:t> “Safari Excursion”</a:t>
            </a:r>
            <a:endParaRPr lang="en-US" sz="4000" b="1" dirty="0"/>
          </a:p>
        </p:txBody>
      </p:sp>
      <p:sp>
        <p:nvSpPr>
          <p:cNvPr id="3" name="Content Placeholder 2"/>
          <p:cNvSpPr>
            <a:spLocks noGrp="1"/>
          </p:cNvSpPr>
          <p:nvPr>
            <p:ph sz="quarter" idx="1"/>
          </p:nvPr>
        </p:nvSpPr>
        <p:spPr/>
        <p:txBody>
          <a:bodyPr/>
          <a:lstStyle/>
          <a:p>
            <a:pPr algn="ctr">
              <a:buNone/>
            </a:pPr>
            <a:r>
              <a:rPr lang="es-ES" dirty="0" smtClean="0">
                <a:latin typeface="Bell MT" pitchFamily="18" charset="0"/>
              </a:rPr>
              <a:t>El lunes va a hacer fresco, entonces ustedes van a un café para comer desayuno.</a:t>
            </a:r>
            <a:r>
              <a:rPr lang="es-ES" dirty="0" smtClean="0">
                <a:latin typeface="Bell MT" pitchFamily="18" charset="0"/>
              </a:rPr>
              <a:t> Luego van </a:t>
            </a:r>
            <a:r>
              <a:rPr lang="es-ES" dirty="0" smtClean="0">
                <a:latin typeface="Bell MT" pitchFamily="18" charset="0"/>
              </a:rPr>
              <a:t>a ir al</a:t>
            </a:r>
            <a:r>
              <a:rPr lang="es-ES" dirty="0" smtClean="0">
                <a:latin typeface="Bell MT" pitchFamily="18" charset="0"/>
              </a:rPr>
              <a:t> safari excursión. </a:t>
            </a:r>
            <a:r>
              <a:rPr lang="es-ES" dirty="0" smtClean="0">
                <a:latin typeface="Bell MT" pitchFamily="18" charset="0"/>
              </a:rPr>
              <a:t>El safari en Bora Bora es</a:t>
            </a:r>
            <a:r>
              <a:rPr lang="es-ES" dirty="0" smtClean="0">
                <a:latin typeface="Bell MT" pitchFamily="18" charset="0"/>
              </a:rPr>
              <a:t> el </a:t>
            </a:r>
            <a:r>
              <a:rPr lang="es-ES" dirty="0" smtClean="0">
                <a:latin typeface="Bell MT" pitchFamily="18" charset="0"/>
              </a:rPr>
              <a:t>mas grande safari en el </a:t>
            </a:r>
            <a:r>
              <a:rPr lang="es-ES" dirty="0" smtClean="0">
                <a:latin typeface="Bell MT" pitchFamily="18" charset="0"/>
              </a:rPr>
              <a:t>mundo y est</a:t>
            </a:r>
            <a:r>
              <a:rPr lang="es-ES" dirty="0" smtClean="0">
                <a:latin typeface="Bell MT" pitchFamily="18" charset="0"/>
              </a:rPr>
              <a:t>á. El safari está caliente porque los animals viven en un luegar caliente.  </a:t>
            </a:r>
            <a:endParaRPr lang="es-ES" dirty="0" smtClean="0">
              <a:latin typeface="Bell MT" pitchFamily="18" charset="0"/>
            </a:endParaRPr>
          </a:p>
          <a:p>
            <a:pPr algn="ctr">
              <a:buNone/>
            </a:pPr>
            <a:endParaRPr lang="es-ES" dirty="0" smtClean="0">
              <a:latin typeface="Bell MT" pitchFamily="18" charset="0"/>
            </a:endParaRPr>
          </a:p>
          <a:p>
            <a:pPr>
              <a:buNone/>
            </a:pPr>
            <a:r>
              <a:rPr lang="es-ES" dirty="0" smtClean="0"/>
              <a:t/>
            </a:r>
            <a:br>
              <a:rPr lang="es-ES" dirty="0" smtClean="0"/>
            </a:br>
            <a:endParaRPr lang="en-US" dirty="0"/>
          </a:p>
        </p:txBody>
      </p:sp>
      <p:pic>
        <p:nvPicPr>
          <p:cNvPr id="4" name="Picture 3" descr="bora_bora_4x4_jeep_safari.jpg"/>
          <p:cNvPicPr>
            <a:picLocks noChangeAspect="1"/>
          </p:cNvPicPr>
          <p:nvPr/>
        </p:nvPicPr>
        <p:blipFill>
          <a:blip r:embed="rId2" cstate="print"/>
          <a:stretch>
            <a:fillRect/>
          </a:stretch>
        </p:blipFill>
        <p:spPr>
          <a:xfrm>
            <a:off x="2667000" y="3962400"/>
            <a:ext cx="3810000" cy="2240280"/>
          </a:xfrm>
          <a:prstGeom prst="rect">
            <a:avLst/>
          </a:prstGeom>
        </p:spPr>
      </p:pic>
      <p:pic>
        <p:nvPicPr>
          <p:cNvPr id="5" name="Picture 4" descr="combo-4wd-safari-jet-ski-.jpg"/>
          <p:cNvPicPr>
            <a:picLocks noChangeAspect="1"/>
          </p:cNvPicPr>
          <p:nvPr/>
        </p:nvPicPr>
        <p:blipFill>
          <a:blip r:embed="rId3" cstate="print"/>
          <a:stretch>
            <a:fillRect/>
          </a:stretch>
        </p:blipFill>
        <p:spPr>
          <a:xfrm>
            <a:off x="228600" y="4114800"/>
            <a:ext cx="2316480" cy="1737360"/>
          </a:xfrm>
          <a:prstGeom prst="rect">
            <a:avLst/>
          </a:prstGeom>
        </p:spPr>
      </p:pic>
      <p:pic>
        <p:nvPicPr>
          <p:cNvPr id="6" name="Picture 5" descr="images (1).jpg"/>
          <p:cNvPicPr>
            <a:picLocks noChangeAspect="1"/>
          </p:cNvPicPr>
          <p:nvPr/>
        </p:nvPicPr>
        <p:blipFill>
          <a:blip r:embed="rId4" cstate="print"/>
          <a:stretch>
            <a:fillRect/>
          </a:stretch>
        </p:blipFill>
        <p:spPr>
          <a:xfrm>
            <a:off x="6781800" y="4191000"/>
            <a:ext cx="2105731" cy="157726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b="1" dirty="0" smtClean="0">
                <a:hlinkClick r:id="rId2"/>
              </a:rPr>
              <a:t/>
            </a:r>
            <a:br>
              <a:rPr lang="en-US" b="1" dirty="0" smtClean="0">
                <a:hlinkClick r:id="rId2"/>
              </a:rPr>
            </a:br>
            <a:r>
              <a:rPr lang="en-US" b="1" dirty="0" smtClean="0"/>
              <a:t>El </a:t>
            </a:r>
            <a:r>
              <a:rPr lang="en-US" b="1" dirty="0" smtClean="0"/>
              <a:t>caf</a:t>
            </a:r>
            <a:r>
              <a:rPr lang="en-US" b="1" dirty="0" smtClean="0"/>
              <a:t>é </a:t>
            </a:r>
            <a:r>
              <a:rPr lang="en-US" b="1" dirty="0" err="1" smtClean="0"/>
              <a:t>est</a:t>
            </a:r>
            <a:r>
              <a:rPr lang="en-US" b="1" dirty="0" err="1" smtClean="0"/>
              <a:t>á</a:t>
            </a:r>
            <a:r>
              <a:rPr lang="en-US" b="1" dirty="0" smtClean="0"/>
              <a:t> </a:t>
            </a:r>
            <a:r>
              <a:rPr lang="en-US" b="1" dirty="0" err="1" smtClean="0"/>
              <a:t>encima</a:t>
            </a:r>
            <a:r>
              <a:rPr lang="en-US" b="1" dirty="0" smtClean="0"/>
              <a:t> del </a:t>
            </a:r>
            <a:r>
              <a:rPr lang="en-US" b="1" dirty="0" err="1" smtClean="0"/>
              <a:t>agua</a:t>
            </a:r>
            <a:r>
              <a:rPr lang="en-US" b="1" dirty="0" smtClean="0"/>
              <a:t>.</a:t>
            </a:r>
            <a:endParaRPr lang="en-US" dirty="0"/>
          </a:p>
        </p:txBody>
      </p:sp>
      <p:pic>
        <p:nvPicPr>
          <p:cNvPr id="4" name="Content Placeholder 3" descr="ieylaenola_boraboraisland11.jpg"/>
          <p:cNvPicPr>
            <a:picLocks noGrp="1" noChangeAspect="1"/>
          </p:cNvPicPr>
          <p:nvPr>
            <p:ph sz="quarter" idx="1"/>
          </p:nvPr>
        </p:nvPicPr>
        <p:blipFill>
          <a:blip r:embed="rId3" cstate="print"/>
          <a:stretch>
            <a:fillRect/>
          </a:stretch>
        </p:blipFill>
        <p:spPr>
          <a:xfrm>
            <a:off x="1141803" y="1527175"/>
            <a:ext cx="6823881" cy="45720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err="1" smtClean="0"/>
              <a:t>Martes</a:t>
            </a:r>
            <a:r>
              <a:rPr lang="en-US" sz="4000" b="1" dirty="0" smtClean="0"/>
              <a:t> “Bora Bora Island Tour”</a:t>
            </a:r>
            <a:endParaRPr lang="en-US" sz="4000" b="1" dirty="0"/>
          </a:p>
        </p:txBody>
      </p:sp>
      <p:sp>
        <p:nvSpPr>
          <p:cNvPr id="3" name="Content Placeholder 2"/>
          <p:cNvSpPr>
            <a:spLocks noGrp="1"/>
          </p:cNvSpPr>
          <p:nvPr>
            <p:ph sz="quarter" idx="1"/>
          </p:nvPr>
        </p:nvSpPr>
        <p:spPr/>
        <p:txBody>
          <a:bodyPr/>
          <a:lstStyle/>
          <a:p>
            <a:pPr algn="ctr">
              <a:buNone/>
            </a:pPr>
            <a:r>
              <a:rPr lang="es-ES" dirty="0" smtClean="0">
                <a:latin typeface="Bell MT" pitchFamily="18" charset="0"/>
              </a:rPr>
              <a:t>En martes va a hacer sol, entonces ustedes </a:t>
            </a:r>
            <a:r>
              <a:rPr lang="es-ES" dirty="0" smtClean="0">
                <a:latin typeface="Bell MT" pitchFamily="18" charset="0"/>
              </a:rPr>
              <a:t>vamos </a:t>
            </a:r>
            <a:r>
              <a:rPr lang="es-ES" dirty="0" smtClean="0">
                <a:latin typeface="Bell MT" pitchFamily="18" charset="0"/>
              </a:rPr>
              <a:t>a visitar Bora Bora tour de isla del circulo. El isla de Bora Bora es la mas bonito en el mundo. El Bora Bora isla es muy viejo, fue descubierto en 18th y 19th centuria.</a:t>
            </a:r>
          </a:p>
          <a:p>
            <a:pPr algn="ctr">
              <a:buNone/>
            </a:pPr>
            <a:endParaRPr lang="es-ES" dirty="0" smtClean="0">
              <a:latin typeface="Bell MT" pitchFamily="18" charset="0"/>
            </a:endParaRPr>
          </a:p>
          <a:p>
            <a:pPr algn="ctr">
              <a:buNone/>
            </a:pPr>
            <a:endParaRPr lang="es-ES" dirty="0" smtClean="0">
              <a:latin typeface="Bell MT" pitchFamily="18" charset="0"/>
            </a:endParaRPr>
          </a:p>
          <a:p>
            <a:pPr>
              <a:buNone/>
            </a:pPr>
            <a:endParaRPr lang="en-US" dirty="0"/>
          </a:p>
        </p:txBody>
      </p:sp>
      <p:pic>
        <p:nvPicPr>
          <p:cNvPr id="5" name="Picture 4" descr="BoraBora-Intro-2.jpg"/>
          <p:cNvPicPr>
            <a:picLocks noChangeAspect="1"/>
          </p:cNvPicPr>
          <p:nvPr/>
        </p:nvPicPr>
        <p:blipFill>
          <a:blip r:embed="rId2" cstate="print"/>
          <a:stretch>
            <a:fillRect/>
          </a:stretch>
        </p:blipFill>
        <p:spPr>
          <a:xfrm>
            <a:off x="3048000" y="3657600"/>
            <a:ext cx="3352800" cy="2762250"/>
          </a:xfrm>
          <a:prstGeom prst="rect">
            <a:avLst/>
          </a:prstGeom>
        </p:spPr>
      </p:pic>
      <p:pic>
        <p:nvPicPr>
          <p:cNvPr id="6" name="Picture 5" descr="images (2).jpg"/>
          <p:cNvPicPr>
            <a:picLocks noChangeAspect="1"/>
          </p:cNvPicPr>
          <p:nvPr/>
        </p:nvPicPr>
        <p:blipFill>
          <a:blip r:embed="rId3" cstate="print"/>
          <a:stretch>
            <a:fillRect/>
          </a:stretch>
        </p:blipFill>
        <p:spPr>
          <a:xfrm>
            <a:off x="304800" y="3581400"/>
            <a:ext cx="2466975" cy="1847850"/>
          </a:xfrm>
          <a:prstGeom prst="rect">
            <a:avLst/>
          </a:prstGeom>
        </p:spPr>
      </p:pic>
      <p:pic>
        <p:nvPicPr>
          <p:cNvPr id="7" name="Picture 6" descr="Bora-Bora_2.jpg"/>
          <p:cNvPicPr>
            <a:picLocks noChangeAspect="1"/>
          </p:cNvPicPr>
          <p:nvPr/>
        </p:nvPicPr>
        <p:blipFill>
          <a:blip r:embed="rId4" cstate="print"/>
          <a:stretch>
            <a:fillRect/>
          </a:stretch>
        </p:blipFill>
        <p:spPr>
          <a:xfrm>
            <a:off x="6527800" y="3719689"/>
            <a:ext cx="2316480" cy="173736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Bora Bora Isla Map</a:t>
            </a:r>
            <a:endParaRPr lang="en-US" sz="4000" b="1" dirty="0"/>
          </a:p>
        </p:txBody>
      </p:sp>
      <p:pic>
        <p:nvPicPr>
          <p:cNvPr id="4" name="Content Placeholder 3" descr="borabora.jpg"/>
          <p:cNvPicPr>
            <a:picLocks noGrp="1" noChangeAspect="1"/>
          </p:cNvPicPr>
          <p:nvPr>
            <p:ph sz="quarter" idx="1"/>
          </p:nvPr>
        </p:nvPicPr>
        <p:blipFill>
          <a:blip r:embed="rId2" cstate="print"/>
          <a:stretch>
            <a:fillRect/>
          </a:stretch>
        </p:blipFill>
        <p:spPr>
          <a:xfrm>
            <a:off x="2057400" y="1676400"/>
            <a:ext cx="5182394" cy="4145915"/>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Mi</a:t>
            </a:r>
            <a:r>
              <a:rPr lang="en-US" b="1" dirty="0" err="1" smtClean="0"/>
              <a:t>é</a:t>
            </a:r>
            <a:r>
              <a:rPr lang="en-US" b="1" dirty="0" err="1" smtClean="0"/>
              <a:t>rcoles</a:t>
            </a:r>
            <a:r>
              <a:rPr lang="en-US" b="1" dirty="0" smtClean="0"/>
              <a:t> </a:t>
            </a:r>
            <a:r>
              <a:rPr lang="en-US" b="1" dirty="0" smtClean="0"/>
              <a:t>“Bora Bora Mall”</a:t>
            </a:r>
            <a:endParaRPr lang="en-US" b="1" dirty="0"/>
          </a:p>
        </p:txBody>
      </p:sp>
      <p:sp>
        <p:nvSpPr>
          <p:cNvPr id="3" name="Content Placeholder 2"/>
          <p:cNvSpPr>
            <a:spLocks noGrp="1"/>
          </p:cNvSpPr>
          <p:nvPr>
            <p:ph sz="quarter" idx="1"/>
          </p:nvPr>
        </p:nvSpPr>
        <p:spPr/>
        <p:txBody>
          <a:bodyPr/>
          <a:lstStyle/>
          <a:p>
            <a:pPr algn="ctr">
              <a:buNone/>
            </a:pPr>
            <a:r>
              <a:rPr lang="es-ES" dirty="0" smtClean="0">
                <a:latin typeface="Bell MT" pitchFamily="18" charset="0"/>
              </a:rPr>
              <a:t>El miércoles va a hacer caliente, entonces ustedes van a ir de compras en el centro comercial. El centro comercial es pequeño y nuevo a la isla. Turistas</a:t>
            </a:r>
            <a:r>
              <a:rPr lang="es-ES" dirty="0" smtClean="0">
                <a:latin typeface="Bell MT" pitchFamily="18" charset="0"/>
              </a:rPr>
              <a:t> ir de comprass en el centro commercial porque van a comprar </a:t>
            </a:r>
            <a:r>
              <a:rPr lang="es-ES" dirty="0" smtClean="0">
                <a:latin typeface="Bell MT" pitchFamily="18" charset="0"/>
              </a:rPr>
              <a:t>suvenires y protector solar.</a:t>
            </a:r>
            <a:r>
              <a:rPr lang="es-ES" b="1" dirty="0" smtClean="0">
                <a:latin typeface="Bell MT" pitchFamily="18" charset="0"/>
                <a:hlinkClick r:id="rId2"/>
              </a:rPr>
              <a:t/>
            </a:r>
            <a:br>
              <a:rPr lang="es-ES" b="1" dirty="0" smtClean="0">
                <a:latin typeface="Bell MT" pitchFamily="18" charset="0"/>
                <a:hlinkClick r:id="rId2"/>
              </a:rPr>
            </a:br>
            <a:endParaRPr lang="es-ES" dirty="0" smtClean="0">
              <a:latin typeface="Bell MT" pitchFamily="18" charset="0"/>
            </a:endParaRPr>
          </a:p>
          <a:p>
            <a:pPr>
              <a:buNone/>
            </a:pPr>
            <a:endParaRPr lang="es-ES" dirty="0" smtClean="0"/>
          </a:p>
          <a:p>
            <a:pPr>
              <a:buNone/>
            </a:pPr>
            <a:r>
              <a:rPr lang="es-ES" dirty="0" smtClean="0"/>
              <a:t/>
            </a:r>
            <a:br>
              <a:rPr lang="es-ES" dirty="0" smtClean="0"/>
            </a:br>
            <a:endParaRPr lang="en-US" dirty="0"/>
          </a:p>
        </p:txBody>
      </p:sp>
      <p:pic>
        <p:nvPicPr>
          <p:cNvPr id="4" name="Picture 3" descr="4423_006-300x199.jpg"/>
          <p:cNvPicPr>
            <a:picLocks noChangeAspect="1"/>
          </p:cNvPicPr>
          <p:nvPr/>
        </p:nvPicPr>
        <p:blipFill>
          <a:blip r:embed="rId3" cstate="print"/>
          <a:stretch>
            <a:fillRect/>
          </a:stretch>
        </p:blipFill>
        <p:spPr>
          <a:xfrm>
            <a:off x="2438400" y="3733800"/>
            <a:ext cx="4718034" cy="25146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Jueves</a:t>
            </a:r>
            <a:r>
              <a:rPr lang="en-US" b="1" dirty="0" smtClean="0"/>
              <a:t> “</a:t>
            </a:r>
            <a:r>
              <a:rPr lang="en-US" b="1" dirty="0" err="1" smtClean="0"/>
              <a:t>Matira</a:t>
            </a:r>
            <a:r>
              <a:rPr lang="en-US" b="1" dirty="0" smtClean="0"/>
              <a:t> Beach”</a:t>
            </a:r>
            <a:endParaRPr lang="en-US" b="1" dirty="0"/>
          </a:p>
        </p:txBody>
      </p:sp>
      <p:sp>
        <p:nvSpPr>
          <p:cNvPr id="3" name="Content Placeholder 2"/>
          <p:cNvSpPr>
            <a:spLocks noGrp="1"/>
          </p:cNvSpPr>
          <p:nvPr>
            <p:ph sz="quarter" idx="1"/>
          </p:nvPr>
        </p:nvSpPr>
        <p:spPr/>
        <p:txBody>
          <a:bodyPr/>
          <a:lstStyle/>
          <a:p>
            <a:pPr algn="ctr">
              <a:buNone/>
            </a:pPr>
            <a:r>
              <a:rPr lang="es-ES" dirty="0" smtClean="0">
                <a:latin typeface="Bell MT" pitchFamily="18" charset="0"/>
              </a:rPr>
              <a:t>El jueves va hacer húmido , entonces van a ir a la playa </a:t>
            </a:r>
            <a:r>
              <a:rPr lang="es-ES" dirty="0" smtClean="0">
                <a:latin typeface="Bell MT" pitchFamily="18" charset="0"/>
              </a:rPr>
              <a:t>Marrita para dar comer los pescados. </a:t>
            </a:r>
            <a:r>
              <a:rPr lang="es-ES" dirty="0" smtClean="0">
                <a:latin typeface="Bell MT" pitchFamily="18" charset="0"/>
              </a:rPr>
              <a:t>Despues vamos a </a:t>
            </a:r>
            <a:r>
              <a:rPr lang="es-ES" dirty="0" smtClean="0">
                <a:latin typeface="Bell MT" pitchFamily="18" charset="0"/>
              </a:rPr>
              <a:t>un </a:t>
            </a:r>
            <a:r>
              <a:rPr lang="es-ES" dirty="0" smtClean="0">
                <a:latin typeface="Bell MT" pitchFamily="18" charset="0"/>
              </a:rPr>
              <a:t>restaurante de pescado y van explore debajo del mar. El Mar tienes muchos colores y muchos pescados. Los pescados son muy grande y en Bora Bora los pescados no son malos.</a:t>
            </a:r>
            <a:r>
              <a:rPr lang="es-ES" dirty="0" smtClean="0">
                <a:latin typeface="Bell MT" pitchFamily="18" charset="0"/>
              </a:rPr>
              <a:t> </a:t>
            </a:r>
          </a:p>
          <a:p>
            <a:pPr algn="ctr">
              <a:buNone/>
            </a:pPr>
            <a:r>
              <a:rPr lang="es-ES" dirty="0" smtClean="0">
                <a:latin typeface="Bell MT" pitchFamily="18" charset="0"/>
              </a:rPr>
              <a:t/>
            </a:r>
            <a:br>
              <a:rPr lang="es-ES" dirty="0" smtClean="0">
                <a:latin typeface="Bell MT" pitchFamily="18" charset="0"/>
              </a:rPr>
            </a:br>
            <a:endParaRPr lang="en-US" dirty="0">
              <a:latin typeface="Bell MT" pitchFamily="18" charset="0"/>
            </a:endParaRPr>
          </a:p>
        </p:txBody>
      </p:sp>
      <p:pic>
        <p:nvPicPr>
          <p:cNvPr id="5" name="Picture 4" descr="Matira Beach Bora Bora.jpg"/>
          <p:cNvPicPr>
            <a:picLocks noChangeAspect="1"/>
          </p:cNvPicPr>
          <p:nvPr/>
        </p:nvPicPr>
        <p:blipFill>
          <a:blip r:embed="rId2" cstate="print"/>
          <a:stretch>
            <a:fillRect/>
          </a:stretch>
        </p:blipFill>
        <p:spPr>
          <a:xfrm>
            <a:off x="304800" y="4114800"/>
            <a:ext cx="3581400" cy="2114550"/>
          </a:xfrm>
          <a:prstGeom prst="rect">
            <a:avLst/>
          </a:prstGeom>
        </p:spPr>
      </p:pic>
      <p:pic>
        <p:nvPicPr>
          <p:cNvPr id="7" name="Picture 6" descr="matira-beach-in-bora-bora-french-polynesia-has-sparkling-turquoise-water-white-sand-beaches-and-romantic-over-water-bungalows-where-you-can-really-enjoy-it-all.jpg"/>
          <p:cNvPicPr>
            <a:picLocks noChangeAspect="1"/>
          </p:cNvPicPr>
          <p:nvPr/>
        </p:nvPicPr>
        <p:blipFill>
          <a:blip r:embed="rId3" cstate="print"/>
          <a:stretch>
            <a:fillRect/>
          </a:stretch>
        </p:blipFill>
        <p:spPr>
          <a:xfrm>
            <a:off x="5410200" y="4191000"/>
            <a:ext cx="3473451" cy="2147888"/>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Viernes</a:t>
            </a:r>
            <a:r>
              <a:rPr lang="en-US" b="1" dirty="0" smtClean="0"/>
              <a:t> “Visit the </a:t>
            </a:r>
            <a:r>
              <a:rPr lang="en-US" b="1" dirty="0" err="1" smtClean="0"/>
              <a:t>Motu</a:t>
            </a:r>
            <a:r>
              <a:rPr lang="en-US" b="1" dirty="0" smtClean="0"/>
              <a:t> </a:t>
            </a:r>
            <a:r>
              <a:rPr lang="en-US" b="1" dirty="0" err="1" smtClean="0"/>
              <a:t>Tapo</a:t>
            </a:r>
            <a:r>
              <a:rPr lang="en-US" b="1" dirty="0" smtClean="0"/>
              <a:t>”</a:t>
            </a:r>
            <a:endParaRPr lang="en-US" b="1" dirty="0"/>
          </a:p>
        </p:txBody>
      </p:sp>
      <p:sp>
        <p:nvSpPr>
          <p:cNvPr id="3" name="Content Placeholder 2"/>
          <p:cNvSpPr>
            <a:spLocks noGrp="1"/>
          </p:cNvSpPr>
          <p:nvPr>
            <p:ph sz="quarter" idx="1"/>
          </p:nvPr>
        </p:nvSpPr>
        <p:spPr/>
        <p:txBody>
          <a:bodyPr/>
          <a:lstStyle/>
          <a:p>
            <a:pPr algn="ctr">
              <a:buNone/>
            </a:pPr>
            <a:r>
              <a:rPr lang="en-US" dirty="0" smtClean="0">
                <a:latin typeface="Bell MT" pitchFamily="18" charset="0"/>
              </a:rPr>
              <a:t>El </a:t>
            </a:r>
            <a:r>
              <a:rPr lang="en-US" dirty="0" err="1" smtClean="0">
                <a:latin typeface="Bell MT" pitchFamily="18" charset="0"/>
              </a:rPr>
              <a:t>viernes</a:t>
            </a:r>
            <a:r>
              <a:rPr lang="en-US" dirty="0" smtClean="0">
                <a:latin typeface="Bell MT" pitchFamily="18" charset="0"/>
              </a:rPr>
              <a:t> </a:t>
            </a:r>
            <a:r>
              <a:rPr lang="en-US" dirty="0" err="1" smtClean="0">
                <a:latin typeface="Bell MT" pitchFamily="18" charset="0"/>
              </a:rPr>
              <a:t>va</a:t>
            </a:r>
            <a:r>
              <a:rPr lang="en-US" dirty="0" smtClean="0">
                <a:latin typeface="Bell MT" pitchFamily="18" charset="0"/>
              </a:rPr>
              <a:t> a </a:t>
            </a:r>
            <a:r>
              <a:rPr lang="en-US" dirty="0" err="1" smtClean="0">
                <a:latin typeface="Bell MT" pitchFamily="18" charset="0"/>
              </a:rPr>
              <a:t>hacer</a:t>
            </a:r>
            <a:r>
              <a:rPr lang="en-US" dirty="0" smtClean="0">
                <a:latin typeface="Bell MT" pitchFamily="18" charset="0"/>
              </a:rPr>
              <a:t> </a:t>
            </a:r>
            <a:r>
              <a:rPr lang="en-US" dirty="0" err="1" smtClean="0">
                <a:latin typeface="Bell MT" pitchFamily="18" charset="0"/>
              </a:rPr>
              <a:t>viento</a:t>
            </a:r>
            <a:r>
              <a:rPr lang="en-US" dirty="0" smtClean="0">
                <a:latin typeface="Bell MT" pitchFamily="18" charset="0"/>
              </a:rPr>
              <a:t>, </a:t>
            </a:r>
            <a:r>
              <a:rPr lang="en-US" dirty="0" err="1" smtClean="0">
                <a:latin typeface="Bell MT" pitchFamily="18" charset="0"/>
              </a:rPr>
              <a:t>entonces</a:t>
            </a:r>
            <a:r>
              <a:rPr lang="en-US" dirty="0" smtClean="0">
                <a:latin typeface="Bell MT" pitchFamily="18" charset="0"/>
              </a:rPr>
              <a:t> van a </a:t>
            </a:r>
            <a:r>
              <a:rPr lang="en-US" dirty="0" err="1" smtClean="0">
                <a:latin typeface="Bell MT" pitchFamily="18" charset="0"/>
              </a:rPr>
              <a:t>ir</a:t>
            </a:r>
            <a:r>
              <a:rPr lang="en-US" dirty="0" smtClean="0">
                <a:latin typeface="Bell MT" pitchFamily="18" charset="0"/>
              </a:rPr>
              <a:t> </a:t>
            </a:r>
            <a:r>
              <a:rPr lang="en-US" dirty="0" smtClean="0">
                <a:latin typeface="Bell MT" pitchFamily="18" charset="0"/>
              </a:rPr>
              <a:t>Moto </a:t>
            </a:r>
            <a:r>
              <a:rPr lang="en-US" dirty="0" err="1" smtClean="0">
                <a:latin typeface="Bell MT" pitchFamily="18" charset="0"/>
              </a:rPr>
              <a:t>Tapo</a:t>
            </a:r>
            <a:r>
              <a:rPr lang="en-US" dirty="0" smtClean="0">
                <a:latin typeface="Bell MT" pitchFamily="18" charset="0"/>
              </a:rPr>
              <a:t>. El Moto </a:t>
            </a:r>
            <a:r>
              <a:rPr lang="en-US" dirty="0" err="1" smtClean="0">
                <a:latin typeface="Bell MT" pitchFamily="18" charset="0"/>
              </a:rPr>
              <a:t>Tapo</a:t>
            </a:r>
            <a:r>
              <a:rPr lang="en-US" dirty="0" smtClean="0">
                <a:latin typeface="Bell MT" pitchFamily="18" charset="0"/>
              </a:rPr>
              <a:t> </a:t>
            </a:r>
            <a:r>
              <a:rPr lang="en-US" dirty="0" err="1" smtClean="0">
                <a:latin typeface="Bell MT" pitchFamily="18" charset="0"/>
              </a:rPr>
              <a:t>es</a:t>
            </a:r>
            <a:r>
              <a:rPr lang="en-US" dirty="0" smtClean="0">
                <a:latin typeface="Bell MT" pitchFamily="18" charset="0"/>
              </a:rPr>
              <a:t> </a:t>
            </a:r>
            <a:r>
              <a:rPr lang="en-US" dirty="0" err="1" smtClean="0">
                <a:latin typeface="Bell MT" pitchFamily="18" charset="0"/>
              </a:rPr>
              <a:t>muy</a:t>
            </a:r>
            <a:r>
              <a:rPr lang="en-US" dirty="0" smtClean="0">
                <a:latin typeface="Bell MT" pitchFamily="18" charset="0"/>
              </a:rPr>
              <a:t> </a:t>
            </a:r>
            <a:r>
              <a:rPr lang="en-US" dirty="0" err="1" smtClean="0">
                <a:latin typeface="Bell MT" pitchFamily="18" charset="0"/>
              </a:rPr>
              <a:t>pequeno</a:t>
            </a:r>
            <a:r>
              <a:rPr lang="en-US" dirty="0" smtClean="0">
                <a:latin typeface="Bell MT" pitchFamily="18" charset="0"/>
              </a:rPr>
              <a:t> y </a:t>
            </a:r>
            <a:r>
              <a:rPr lang="es-ES" dirty="0" smtClean="0">
                <a:latin typeface="Bell MT" pitchFamily="18" charset="0"/>
              </a:rPr>
              <a:t>la zona de relax más famosa del mundo. Porque usted está en una gira con nosotros usted tiene una oferta especial de venir a Muto Tapo </a:t>
            </a:r>
            <a:r>
              <a:rPr lang="es-ES" dirty="0" smtClean="0">
                <a:latin typeface="Bell MT" pitchFamily="18" charset="0"/>
                <a:sym typeface="Wingdings" pitchFamily="2" charset="2"/>
              </a:rPr>
              <a:t></a:t>
            </a:r>
            <a:endParaRPr lang="es-ES" b="1" dirty="0" smtClean="0">
              <a:latin typeface="Bell MT" pitchFamily="18" charset="0"/>
            </a:endParaRPr>
          </a:p>
          <a:p>
            <a:pPr algn="ctr">
              <a:buNone/>
            </a:pPr>
            <a:r>
              <a:rPr lang="es-ES" b="1" dirty="0" smtClean="0">
                <a:latin typeface="Bell MT" pitchFamily="18" charset="0"/>
                <a:hlinkClick r:id="rId2"/>
              </a:rPr>
              <a:t/>
            </a:r>
            <a:br>
              <a:rPr lang="es-ES" b="1" dirty="0" smtClean="0">
                <a:latin typeface="Bell MT" pitchFamily="18" charset="0"/>
                <a:hlinkClick r:id="rId2"/>
              </a:rPr>
            </a:br>
            <a:endParaRPr lang="en-US" dirty="0">
              <a:latin typeface="Bell MT" pitchFamily="18" charset="0"/>
            </a:endParaRPr>
          </a:p>
        </p:txBody>
      </p:sp>
      <p:pic>
        <p:nvPicPr>
          <p:cNvPr id="4" name="Picture 3" descr="TAHITI-BORA-BORA-Motu Tapu.jpg"/>
          <p:cNvPicPr>
            <a:picLocks noChangeAspect="1"/>
          </p:cNvPicPr>
          <p:nvPr/>
        </p:nvPicPr>
        <p:blipFill>
          <a:blip r:embed="rId3" cstate="print"/>
          <a:stretch>
            <a:fillRect/>
          </a:stretch>
        </p:blipFill>
        <p:spPr>
          <a:xfrm>
            <a:off x="304800" y="3810000"/>
            <a:ext cx="3833179" cy="2667000"/>
          </a:xfrm>
          <a:prstGeom prst="rect">
            <a:avLst/>
          </a:prstGeom>
        </p:spPr>
      </p:pic>
      <p:pic>
        <p:nvPicPr>
          <p:cNvPr id="5" name="Picture 4" descr="BOBNUI_Motu_Tapu_1000x600_29566.jpg"/>
          <p:cNvPicPr>
            <a:picLocks noChangeAspect="1"/>
          </p:cNvPicPr>
          <p:nvPr/>
        </p:nvPicPr>
        <p:blipFill>
          <a:blip r:embed="rId4" cstate="print"/>
          <a:stretch>
            <a:fillRect/>
          </a:stretch>
        </p:blipFill>
        <p:spPr>
          <a:xfrm>
            <a:off x="4495800" y="3886200"/>
            <a:ext cx="3937000" cy="236220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142</TotalTime>
  <Words>428</Words>
  <Application>Microsoft Macintosh PowerPoint</Application>
  <PresentationFormat>On-screen Show (4:3)</PresentationFormat>
  <Paragraphs>40</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Civic</vt:lpstr>
      <vt:lpstr>¡ Bienvenido a Bora Bora!</vt:lpstr>
      <vt:lpstr>Traigan…</vt:lpstr>
      <vt:lpstr>Lunes “Safari Excursion”</vt:lpstr>
      <vt:lpstr>  El café está encima del agua.</vt:lpstr>
      <vt:lpstr>Martes “Bora Bora Island Tour”</vt:lpstr>
      <vt:lpstr>Bora Bora Isla Map</vt:lpstr>
      <vt:lpstr>Miércoles “Bora Bora Mall”</vt:lpstr>
      <vt:lpstr>Jueves “Matira Beach”</vt:lpstr>
      <vt:lpstr>Viernes “Visit the Motu Tapo”</vt:lpstr>
      <vt:lpstr>Debajo del agua cuarto.</vt:lpstr>
      <vt:lpstr>Sabado “Hike Mount Pahia and Otemanu</vt:lpstr>
      <vt:lpstr>Domingo “Aquabike Adventure”</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Bienvenido a Bora Bora!</dc:title>
  <dc:creator> </dc:creator>
  <cp:lastModifiedBy>NYCDOE</cp:lastModifiedBy>
  <cp:revision>18</cp:revision>
  <dcterms:created xsi:type="dcterms:W3CDTF">2013-11-22T18:31:58Z</dcterms:created>
  <dcterms:modified xsi:type="dcterms:W3CDTF">2013-11-22T19:15:47Z</dcterms:modified>
</cp:coreProperties>
</file>